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45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6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504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6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8967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968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210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77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869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7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39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16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217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722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8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AC6EF-6CC6-47DA-A785-67FB42623AE7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6BDAEC-9CBA-447A-8C5A-E8FE7DB68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97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6C5FF-1CA1-447F-8AA8-CA7B20A4A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874" y="583960"/>
            <a:ext cx="3988663" cy="1096900"/>
          </a:xfrm>
        </p:spPr>
        <p:txBody>
          <a:bodyPr/>
          <a:lstStyle/>
          <a:p>
            <a:pPr algn="l"/>
            <a:r>
              <a:rPr lang="zh-CN" altLang="en-US" dirty="0"/>
              <a:t>可翻转结构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0EE374-CA84-4133-85E1-AE5C49F44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617" y="2511283"/>
            <a:ext cx="7904964" cy="169682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</a:rPr>
              <a:t>大多数成功的格斗机器人都是可翻转的，也就是说上下翻转时仍可以驾驶。随着最近越来越多的铲车，旋转鼓，竖直旋转机器人的出现，更不用说弹射和升举，你的机器人早晚都会被掀翻的。</a:t>
            </a:r>
          </a:p>
        </p:txBody>
      </p:sp>
    </p:spTree>
    <p:extLst>
      <p:ext uri="{BB962C8B-B14F-4D97-AF65-F5344CB8AC3E}">
        <p14:creationId xmlns:p14="http://schemas.microsoft.com/office/powerpoint/2010/main" val="414947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6C753-5094-4316-BE8D-6F4DBDE9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TUF">
            <a:hlinkClick r:id="" action="ppaction://media"/>
            <a:extLst>
              <a:ext uri="{FF2B5EF4-FFF2-40B4-BE49-F238E27FC236}">
                <a16:creationId xmlns:a16="http://schemas.microsoft.com/office/drawing/2014/main" id="{BDCF5404-AA02-40C8-B192-304429A59D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919" y="317241"/>
            <a:ext cx="9190026" cy="5556833"/>
          </a:xfrm>
        </p:spPr>
      </p:pic>
    </p:spTree>
    <p:extLst>
      <p:ext uri="{BB962C8B-B14F-4D97-AF65-F5344CB8AC3E}">
        <p14:creationId xmlns:p14="http://schemas.microsoft.com/office/powerpoint/2010/main" val="334487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A2DEA-767F-4CD9-8494-870C492D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方法一：采用自动复位装置（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SRM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）。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SRM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系统一种主动的装置，能够将反过来的机器人返回到正确位置。可以是电动或是气动的臂，或者是“被动”的弹性的东西放在机器人的顶上，来帮助他滚或弹到正确的位置，比如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Totally Offensive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头上的白色的大圈（图）。如果设计得当的话，弹射器，升举臂，甚至是竖直转杆都能作为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SRM</a:t>
            </a:r>
            <a:endParaRPr lang="zh-CN" altLang="en-US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07E79B-DE14-49BE-8A73-A38E31586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366963"/>
            <a:ext cx="3709931" cy="3881437"/>
          </a:xfrm>
        </p:spPr>
      </p:pic>
    </p:spTree>
    <p:extLst>
      <p:ext uri="{BB962C8B-B14F-4D97-AF65-F5344CB8AC3E}">
        <p14:creationId xmlns:p14="http://schemas.microsoft.com/office/powerpoint/2010/main" val="236534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76F03-8B03-45BD-858C-E3E34B2E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2873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方法二：轮子直径大于机器高度，简单易行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57EC78-3AC2-4314-9DD9-F80D896B9098}"/>
              </a:ext>
            </a:extLst>
          </p:cNvPr>
          <p:cNvSpPr txBox="1"/>
          <p:nvPr/>
        </p:nvSpPr>
        <p:spPr>
          <a:xfrm>
            <a:off x="677334" y="1268963"/>
            <a:ext cx="8783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注意：机器人的前边比较高，那就放两个驾驶轮在后边，前边加个小铲子</a:t>
            </a:r>
            <a:r>
              <a:rPr lang="en-US" altLang="zh-CN" dirty="0"/>
              <a:t>/</a:t>
            </a:r>
            <a:r>
              <a:rPr lang="zh-CN" altLang="en-US" dirty="0"/>
              <a:t>滑铲。</a:t>
            </a:r>
          </a:p>
          <a:p>
            <a:r>
              <a:rPr lang="zh-CN" altLang="en-US" dirty="0"/>
              <a:t>另一个方法就是有两套驱动轮，用链条或同步带连到一起，一套在没被掀翻时驱动，另一套用在被掀翻时。不过这样重量会增加很多。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82467F5-7955-4595-9293-0DDCDB8A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1"/>
          <a:stretch/>
        </p:blipFill>
        <p:spPr>
          <a:xfrm>
            <a:off x="677334" y="2322921"/>
            <a:ext cx="5827983" cy="3176522"/>
          </a:xfrm>
        </p:spPr>
      </p:pic>
    </p:spTree>
    <p:extLst>
      <p:ext uri="{BB962C8B-B14F-4D97-AF65-F5344CB8AC3E}">
        <p14:creationId xmlns:p14="http://schemas.microsoft.com/office/powerpoint/2010/main" val="17067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7FB6B-8236-4809-AB28-6B677B3F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方法三：针对盒型设计你的机器人不只有上下两面，那就有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ea typeface="+mn-ea"/>
              </a:rPr>
              <a:t>6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ea typeface="+mn-ea"/>
              </a:rPr>
              <a:t>面了，想要避免机器人因为侧立起来不动而输掉比赛，很简单，别让机器人的侧面完全的平坦就行。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7FDC5A-44B4-4B33-A3F1-95B5C4FC2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4" y="2026360"/>
            <a:ext cx="3041780" cy="2865579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26BD9F-9DA0-40ED-821E-250EB89F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53" y="2023303"/>
            <a:ext cx="3883874" cy="28686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3ECA8C7-3569-44C9-AF23-F934B4066732}"/>
              </a:ext>
            </a:extLst>
          </p:cNvPr>
          <p:cNvSpPr txBox="1"/>
          <p:nvPr/>
        </p:nvSpPr>
        <p:spPr>
          <a:xfrm>
            <a:off x="541176" y="5113176"/>
            <a:ext cx="9004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螺丝也不要冒出来太多，要不一下就被敲掉了，足够他倾斜就行，如果机器人是可翻转的，没有特别倾向一面，那就在机身中部安装，如果不是这样，那就靠上一点安装，增加向正确方向倾斜的几率。但是螺丝的高度就要两倍的高。</a:t>
            </a:r>
          </a:p>
        </p:txBody>
      </p:sp>
    </p:spTree>
    <p:extLst>
      <p:ext uri="{BB962C8B-B14F-4D97-AF65-F5344CB8AC3E}">
        <p14:creationId xmlns:p14="http://schemas.microsoft.com/office/powerpoint/2010/main" val="275595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C34B8-90DA-4208-BF2F-90A0CCF6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方法四：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设计独立控制单元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D785AB6-DB4C-4426-8F8C-A40C2D33D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91065"/>
            <a:ext cx="8101929" cy="45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98131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</TotalTime>
  <Words>354</Words>
  <Application>Microsoft Office PowerPoint</Application>
  <PresentationFormat>宽屏</PresentationFormat>
  <Paragraphs>9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方正姚体</vt:lpstr>
      <vt:lpstr>华文新魏</vt:lpstr>
      <vt:lpstr>Arial</vt:lpstr>
      <vt:lpstr>Trebuchet MS</vt:lpstr>
      <vt:lpstr>Wingdings 3</vt:lpstr>
      <vt:lpstr>平面</vt:lpstr>
      <vt:lpstr>可翻转结构</vt:lpstr>
      <vt:lpstr>PowerPoint 演示文稿</vt:lpstr>
      <vt:lpstr>方法一：采用自动复位装置（SRM）。SRM系统一种主动的装置，能够将反过来的机器人返回到正确位置。可以是电动或是气动的臂，或者是“被动”的弹性的东西放在机器人的顶上，来帮助他滚或弹到正确的位置，比如Totally Offensive头上的白色的大圈（图）。如果设计得当的话，弹射器，升举臂，甚至是竖直转杆都能作为SRM</vt:lpstr>
      <vt:lpstr>方法二：轮子直径大于机器高度，简单易行</vt:lpstr>
      <vt:lpstr>方法三：针对盒型设计你的机器人不只有上下两面，那就有6面了，想要避免机器人因为侧立起来不动而输掉比赛，很简单，别让机器人的侧面完全的平坦就行。</vt:lpstr>
      <vt:lpstr>方法四：设计独立控制单元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可翻转结构</dc:title>
  <dc:creator>184548975@qq.com</dc:creator>
  <cp:lastModifiedBy>184548975@qq.com</cp:lastModifiedBy>
  <cp:revision>8</cp:revision>
  <dcterms:created xsi:type="dcterms:W3CDTF">2018-04-20T07:21:10Z</dcterms:created>
  <dcterms:modified xsi:type="dcterms:W3CDTF">2018-04-20T15:00:11Z</dcterms:modified>
</cp:coreProperties>
</file>